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1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EB97E-8CB9-DE28-85BC-846D063121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C32CF2-36BB-87BE-4625-292A242F92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29F37-C005-664E-1075-A96597388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143B0E-4F1E-2161-9282-739FF4E61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3E540-252F-AFE8-38F9-493B90839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581415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F7E9A1-6F9A-B438-52F9-ABBDA9720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8873F2-F95F-1486-B282-D7E99746AA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D1C46D-5BA7-1C15-5500-DABD9C312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469F0F-B975-45F0-541F-E4C87D73C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422BB5-5D64-6C39-4E18-6D77C2BA5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42484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472B18-9AA2-6C5A-A8DA-E29C3CE4835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998F5-3554-1A67-15DB-4BD3FC4DB3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DD80A-905A-6FD1-E32C-5BB3CCBBF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E110D8-E367-1ED0-F389-DB15CB40A4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752BA-E5FC-A9D7-F6F5-3220D9840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423090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E6ED7-A305-32AA-098E-6B939B4C9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A72DD3-4AC4-7FB0-3B77-300557D6F3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98678-C081-B701-02A9-93F4F5914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EABE55-FBB9-F864-F29A-C1F915E0F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58538D-6042-5A95-0384-E5D2C8B78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05108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CF559-6A66-4758-7D07-DC850BC94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C17BF5-D2B9-30F3-EA56-3EFE2209E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5D221-C266-927B-1F42-B4C6B5F76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55809-B80B-9D94-6584-F1EEC50E9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26E21B-6D3A-7463-161A-61CD7EEAF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55874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91D70-0634-82B9-0B3B-FDAEDCE87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B74CF-1890-B7E2-69FD-78BB28F53A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2815C3-9221-AF79-0D8F-52907DF922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BFA42A-7165-FA2B-73D7-94BA8B390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B40C20-A3C9-7856-5B10-3957D84F0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29B5AF-AC50-C736-1FCC-F8B6ED5BE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99815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87891-AC33-4F71-3E4C-6868E9E2C5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E102C9-E6C9-EC18-473A-7F27A345A2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4E8967-C325-4B42-230D-D2CF10C007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FDA7F4-165A-3F4D-42C9-74390F6D1E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5435BE-7814-822B-0DF5-3002EF6E93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0418CD-6E20-7088-9C32-EAB0CEF1D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1CE70D8-D0FC-3BB6-83DE-39C4DCC42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0DF55ED-72E9-D848-ECC9-996D6282A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88985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261A6-9A61-6342-E50C-E13D73456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22B98B-E057-C9E4-3763-542C73ECD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A059A5-2BAF-F1B0-028C-532EF1591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AEB259-B3EE-3533-15F3-9C16F266C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25354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68A53C-E4E4-585B-4132-5A8F1C880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49ED8B-6707-EFFD-AACC-35B665347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0C3C7-5D57-AB01-CDA8-BD4F4D32B2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863014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15553-6103-0D61-9F95-86F8980AC4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243FE1-06F1-C7C7-166B-EBA86299C8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4FE4C-2D8E-98B9-3A0C-08DF59DDE8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0259A2-1D00-ABF4-5D2E-FF5C78755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F8090F-9B38-707D-87E5-D56068582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D4FD8-3926-B034-956A-0E12622FC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3626653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546EB-2FFC-0D91-A875-8340C3549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154D91-8408-6FCE-B97E-7E6BC3BF14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MY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E0061-7DA8-03B1-0234-F432A595A8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3CD6D3-1F9F-D603-57EB-F28526176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36491E-E46A-6FEA-FF32-AC7E7A5BC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347DC-5EC5-73D5-5DAE-50D19DC1D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275312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967853-28D0-17DF-E17E-45EE29396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MY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31D08A-3796-2D58-BB42-737BF442D7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MY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D5EF-41FF-B441-00BF-6F7110C7C1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7EA4A-EC64-40A6-830F-A1894142879C}" type="datetimeFigureOut">
              <a:rPr lang="en-MY" smtClean="0"/>
              <a:t>29/10/2023</a:t>
            </a:fld>
            <a:endParaRPr lang="en-MY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C179DA-D89E-99D1-DC0C-02416470AA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Y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09410-C9C5-6F7E-6C0C-12105B1B96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048CF-8EC9-40EF-B2C4-69E52DE2C5B9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669685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1C2BC5-8D72-AE7D-F5E0-46A11D7E842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MY">
                <a:solidFill>
                  <a:srgbClr val="FF0000"/>
                </a:solidFill>
              </a:rPr>
              <a:t>Intro to x64 Instructions</a:t>
            </a:r>
          </a:p>
        </p:txBody>
      </p:sp>
    </p:spTree>
    <p:extLst>
      <p:ext uri="{BB962C8B-B14F-4D97-AF65-F5344CB8AC3E}">
        <p14:creationId xmlns:p14="http://schemas.microsoft.com/office/powerpoint/2010/main" val="343472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11BE3BC-CDB3-B44E-25CC-BE2EB3FBC546}"/>
              </a:ext>
            </a:extLst>
          </p:cNvPr>
          <p:cNvSpPr/>
          <p:nvPr/>
        </p:nvSpPr>
        <p:spPr>
          <a:xfrm>
            <a:off x="4565715" y="1876523"/>
            <a:ext cx="1627695" cy="85784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Intel CPU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4AB3E3-FCD3-19B2-DB08-91B2CFA87B1A}"/>
              </a:ext>
            </a:extLst>
          </p:cNvPr>
          <p:cNvSpPr/>
          <p:nvPr/>
        </p:nvSpPr>
        <p:spPr>
          <a:xfrm>
            <a:off x="2441543" y="3751867"/>
            <a:ext cx="1941921" cy="82955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Compatibility Mode (x86)</a:t>
            </a:r>
          </a:p>
          <a:p>
            <a:pPr algn="ctr"/>
            <a:r>
              <a:rPr lang="en-MY"/>
              <a:t>32-bit mode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F7D0454-E75F-ECDD-E3C7-FCF5B867A962}"/>
              </a:ext>
            </a:extLst>
          </p:cNvPr>
          <p:cNvSpPr/>
          <p:nvPr/>
        </p:nvSpPr>
        <p:spPr>
          <a:xfrm>
            <a:off x="6193410" y="3751868"/>
            <a:ext cx="1941921" cy="9238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64-bit mode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227F706-40D5-0661-B0D9-7793C6C60B1A}"/>
              </a:ext>
            </a:extLst>
          </p:cNvPr>
          <p:cNvCxnSpPr>
            <a:cxnSpLocks/>
          </p:cNvCxnSpPr>
          <p:nvPr/>
        </p:nvCxnSpPr>
        <p:spPr>
          <a:xfrm flipH="1">
            <a:off x="3934119" y="2978871"/>
            <a:ext cx="898689" cy="57267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19140E6-2C45-5B35-619F-34E44DF90739}"/>
              </a:ext>
            </a:extLst>
          </p:cNvPr>
          <p:cNvCxnSpPr>
            <a:cxnSpLocks/>
          </p:cNvCxnSpPr>
          <p:nvPr/>
        </p:nvCxnSpPr>
        <p:spPr>
          <a:xfrm>
            <a:off x="5863472" y="2978871"/>
            <a:ext cx="1046375" cy="572678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178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C285A0-2501-8AA5-4383-6A4E4869EB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0762" y="1895483"/>
            <a:ext cx="6372520" cy="4351338"/>
          </a:xfrm>
        </p:spPr>
        <p:txBody>
          <a:bodyPr>
            <a:normAutofit/>
          </a:bodyPr>
          <a:lstStyle/>
          <a:p>
            <a:r>
              <a:rPr lang="en-MY" sz="2400"/>
              <a:t>64-bit programs</a:t>
            </a:r>
          </a:p>
          <a:p>
            <a:r>
              <a:rPr lang="en-MY" sz="2400"/>
              <a:t>16 general purpose registers:</a:t>
            </a:r>
          </a:p>
          <a:p>
            <a:pPr marL="0" indent="0">
              <a:buNone/>
            </a:pPr>
            <a:r>
              <a:rPr lang="en-MY" sz="2400"/>
              <a:t>    RAX, RBX, RCX, RDX, RSI, RDI,R8, R9,   </a:t>
            </a:r>
          </a:p>
          <a:p>
            <a:pPr marL="0" indent="0">
              <a:buNone/>
            </a:pPr>
            <a:r>
              <a:rPr lang="en-MY" sz="2400"/>
              <a:t>    R10, R11, R12, R13, R14, R15, RSP, RBP</a:t>
            </a:r>
          </a:p>
          <a:p>
            <a:r>
              <a:rPr lang="en-MY" sz="2400"/>
              <a:t>48-bit addressing</a:t>
            </a:r>
          </a:p>
          <a:p>
            <a:r>
              <a:rPr lang="en-MY" sz="2400"/>
              <a:t>64-bit Flags and RIP register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677E60-F619-A66C-5F69-7B128D0A1B2B}"/>
              </a:ext>
            </a:extLst>
          </p:cNvPr>
          <p:cNvSpPr/>
          <p:nvPr/>
        </p:nvSpPr>
        <p:spPr>
          <a:xfrm>
            <a:off x="8408709" y="681037"/>
            <a:ext cx="1941921" cy="9238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64-bit mode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879E3B-DAA1-3B0A-F0B6-233BF1466CB6}"/>
              </a:ext>
            </a:extLst>
          </p:cNvPr>
          <p:cNvSpPr/>
          <p:nvPr/>
        </p:nvSpPr>
        <p:spPr>
          <a:xfrm>
            <a:off x="2149312" y="728170"/>
            <a:ext cx="1941921" cy="82955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Compatibility Mode (x86)</a:t>
            </a:r>
          </a:p>
          <a:p>
            <a:pPr algn="ctr"/>
            <a:r>
              <a:rPr lang="en-MY"/>
              <a:t>32-bit mode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699EA-BAA1-C44D-70A1-2EEEB8994EB6}"/>
              </a:ext>
            </a:extLst>
          </p:cNvPr>
          <p:cNvSpPr txBox="1"/>
          <p:nvPr/>
        </p:nvSpPr>
        <p:spPr>
          <a:xfrm>
            <a:off x="901437" y="1895483"/>
            <a:ext cx="473932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400"/>
              <a:t>32-bit programs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400"/>
              <a:t>8 general purpose registers: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400"/>
              <a:t>EAX, EBX, ECX, EDX, ESI,</a:t>
            </a:r>
          </a:p>
          <a:p>
            <a:r>
              <a:rPr lang="en-MY" sz="2400"/>
              <a:t>     EDI, ESP, EBP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400"/>
              <a:t>32-bit addressing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MY" sz="2400"/>
              <a:t>32-bit Flags and EIP register</a:t>
            </a:r>
          </a:p>
          <a:p>
            <a:endParaRPr lang="en-MY" sz="2400"/>
          </a:p>
          <a:p>
            <a:endParaRPr lang="en-MY" sz="2400"/>
          </a:p>
        </p:txBody>
      </p:sp>
    </p:spTree>
    <p:extLst>
      <p:ext uri="{BB962C8B-B14F-4D97-AF65-F5344CB8AC3E}">
        <p14:creationId xmlns:p14="http://schemas.microsoft.com/office/powerpoint/2010/main" val="2213401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710FD4B-13FF-29E7-F379-B592000703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324856"/>
              </p:ext>
            </p:extLst>
          </p:nvPr>
        </p:nvGraphicFramePr>
        <p:xfrm>
          <a:off x="3530859" y="47135"/>
          <a:ext cx="8365768" cy="6703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442">
                  <a:extLst>
                    <a:ext uri="{9D8B030D-6E8A-4147-A177-3AD203B41FA5}">
                      <a16:colId xmlns:a16="http://schemas.microsoft.com/office/drawing/2014/main" val="1064899097"/>
                    </a:ext>
                  </a:extLst>
                </a:gridCol>
                <a:gridCol w="2091442">
                  <a:extLst>
                    <a:ext uri="{9D8B030D-6E8A-4147-A177-3AD203B41FA5}">
                      <a16:colId xmlns:a16="http://schemas.microsoft.com/office/drawing/2014/main" val="270386872"/>
                    </a:ext>
                  </a:extLst>
                </a:gridCol>
                <a:gridCol w="2091442">
                  <a:extLst>
                    <a:ext uri="{9D8B030D-6E8A-4147-A177-3AD203B41FA5}">
                      <a16:colId xmlns:a16="http://schemas.microsoft.com/office/drawing/2014/main" val="3159966573"/>
                    </a:ext>
                  </a:extLst>
                </a:gridCol>
                <a:gridCol w="2091442">
                  <a:extLst>
                    <a:ext uri="{9D8B030D-6E8A-4147-A177-3AD203B41FA5}">
                      <a16:colId xmlns:a16="http://schemas.microsoft.com/office/drawing/2014/main" val="2478697412"/>
                    </a:ext>
                  </a:extLst>
                </a:gridCol>
              </a:tblGrid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QWORD (64-bits)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DWORD (32-bits)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WORD (16 bits)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BYTES (8 bits)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152816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AX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AH,   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034785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RBX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EBX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BX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BH,  BL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1533015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RCX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ECX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CX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CH,  CL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9789692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RDX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EDX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DX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DH,  DL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9408456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SIL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5216119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DIL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664498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R8D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R8W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R8B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9226709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R9D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R9W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R9B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4158764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R10D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R10W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R10B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5926235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R11D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R11W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R11B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20447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R12D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R12W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R12B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016674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R13D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R13W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R13B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4465528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R14D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R14W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R14B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300830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R15D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R15W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R15B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0245129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RSP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ESP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SP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SPL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4650194"/>
                  </a:ext>
                </a:extLst>
              </a:tr>
              <a:tr h="394344"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RBP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EBP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BP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/>
                        <a:t>BPL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8511401"/>
                  </a:ext>
                </a:extLst>
              </a:tr>
            </a:tbl>
          </a:graphicData>
        </a:graphic>
      </p:graphicFrame>
      <p:sp>
        <p:nvSpPr>
          <p:cNvPr id="5" name="Arrow: Right 4">
            <a:extLst>
              <a:ext uri="{FF2B5EF4-FFF2-40B4-BE49-F238E27FC236}">
                <a16:creationId xmlns:a16="http://schemas.microsoft.com/office/drawing/2014/main" id="{292FF98F-ADC5-B1B2-C18A-3CC7F0322551}"/>
              </a:ext>
            </a:extLst>
          </p:cNvPr>
          <p:cNvSpPr/>
          <p:nvPr/>
        </p:nvSpPr>
        <p:spPr>
          <a:xfrm>
            <a:off x="950564" y="5882326"/>
            <a:ext cx="2579858" cy="484632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Top of Stack Pointer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B7F5F07D-43B3-69A9-208D-2226AEA5B63B}"/>
              </a:ext>
            </a:extLst>
          </p:cNvPr>
          <p:cNvSpPr/>
          <p:nvPr/>
        </p:nvSpPr>
        <p:spPr>
          <a:xfrm>
            <a:off x="950127" y="6316655"/>
            <a:ext cx="2579858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Stack Frame Pointer</a:t>
            </a:r>
          </a:p>
        </p:txBody>
      </p:sp>
    </p:spTree>
    <p:extLst>
      <p:ext uri="{BB962C8B-B14F-4D97-AF65-F5344CB8AC3E}">
        <p14:creationId xmlns:p14="http://schemas.microsoft.com/office/powerpoint/2010/main" val="42344699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C3FCC11-F26F-F437-E95E-17452BFD4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948395"/>
              </p:ext>
            </p:extLst>
          </p:nvPr>
        </p:nvGraphicFramePr>
        <p:xfrm>
          <a:off x="3864989" y="1599853"/>
          <a:ext cx="4164552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569">
                  <a:extLst>
                    <a:ext uri="{9D8B030D-6E8A-4147-A177-3AD203B41FA5}">
                      <a16:colId xmlns:a16="http://schemas.microsoft.com/office/drawing/2014/main" val="3828051069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2212607860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2414465832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3279499943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1628934312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3420876236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1300346419"/>
                    </a:ext>
                  </a:extLst>
                </a:gridCol>
                <a:gridCol w="520569">
                  <a:extLst>
                    <a:ext uri="{9D8B030D-6E8A-4147-A177-3AD203B41FA5}">
                      <a16:colId xmlns:a16="http://schemas.microsoft.com/office/drawing/2014/main" val="1016053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401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B1B4070-FE28-0ADF-04A0-52AA8DF481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281792"/>
              </p:ext>
            </p:extLst>
          </p:nvPr>
        </p:nvGraphicFramePr>
        <p:xfrm>
          <a:off x="6093381" y="2720737"/>
          <a:ext cx="193616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4040">
                  <a:extLst>
                    <a:ext uri="{9D8B030D-6E8A-4147-A177-3AD203B41FA5}">
                      <a16:colId xmlns:a16="http://schemas.microsoft.com/office/drawing/2014/main" val="1628934312"/>
                    </a:ext>
                  </a:extLst>
                </a:gridCol>
                <a:gridCol w="484040">
                  <a:extLst>
                    <a:ext uri="{9D8B030D-6E8A-4147-A177-3AD203B41FA5}">
                      <a16:colId xmlns:a16="http://schemas.microsoft.com/office/drawing/2014/main" val="3420876236"/>
                    </a:ext>
                  </a:extLst>
                </a:gridCol>
                <a:gridCol w="484040">
                  <a:extLst>
                    <a:ext uri="{9D8B030D-6E8A-4147-A177-3AD203B41FA5}">
                      <a16:colId xmlns:a16="http://schemas.microsoft.com/office/drawing/2014/main" val="1300346419"/>
                    </a:ext>
                  </a:extLst>
                </a:gridCol>
                <a:gridCol w="484040">
                  <a:extLst>
                    <a:ext uri="{9D8B030D-6E8A-4147-A177-3AD203B41FA5}">
                      <a16:colId xmlns:a16="http://schemas.microsoft.com/office/drawing/2014/main" val="1016053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401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F94C5D5-C7F3-AA85-5BAA-5E4E13BBB1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451012"/>
              </p:ext>
            </p:extLst>
          </p:nvPr>
        </p:nvGraphicFramePr>
        <p:xfrm>
          <a:off x="7186887" y="3775933"/>
          <a:ext cx="76723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619">
                  <a:extLst>
                    <a:ext uri="{9D8B030D-6E8A-4147-A177-3AD203B41FA5}">
                      <a16:colId xmlns:a16="http://schemas.microsoft.com/office/drawing/2014/main" val="1300346419"/>
                    </a:ext>
                  </a:extLst>
                </a:gridCol>
                <a:gridCol w="383619">
                  <a:extLst>
                    <a:ext uri="{9D8B030D-6E8A-4147-A177-3AD203B41FA5}">
                      <a16:colId xmlns:a16="http://schemas.microsoft.com/office/drawing/2014/main" val="1016053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MY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401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3C3AA17-0EFD-524F-1125-B6E753145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651964"/>
              </p:ext>
            </p:extLst>
          </p:nvPr>
        </p:nvGraphicFramePr>
        <p:xfrm>
          <a:off x="7079528" y="4998379"/>
          <a:ext cx="43441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416">
                  <a:extLst>
                    <a:ext uri="{9D8B030D-6E8A-4147-A177-3AD203B41FA5}">
                      <a16:colId xmlns:a16="http://schemas.microsoft.com/office/drawing/2014/main" val="1016053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MY" sz="1400">
                          <a:solidFill>
                            <a:schemeClr val="tx1"/>
                          </a:solidFill>
                        </a:rPr>
                        <a:t>AH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401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E1F0C42D-58D4-CEA6-BAC9-D303C489291C}"/>
              </a:ext>
            </a:extLst>
          </p:cNvPr>
          <p:cNvSpPr txBox="1"/>
          <p:nvPr/>
        </p:nvSpPr>
        <p:spPr>
          <a:xfrm>
            <a:off x="916758" y="3821725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MY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D8DB86-4F5B-BC74-3C4D-C81640168E4E}"/>
              </a:ext>
            </a:extLst>
          </p:cNvPr>
          <p:cNvSpPr txBox="1"/>
          <p:nvPr/>
        </p:nvSpPr>
        <p:spPr>
          <a:xfrm>
            <a:off x="916758" y="3821725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MY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8290943-6C2A-1B8B-54BF-EE4602CB8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8087658"/>
              </p:ext>
            </p:extLst>
          </p:nvPr>
        </p:nvGraphicFramePr>
        <p:xfrm>
          <a:off x="7570506" y="4998379"/>
          <a:ext cx="38361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619">
                  <a:extLst>
                    <a:ext uri="{9D8B030D-6E8A-4147-A177-3AD203B41FA5}">
                      <a16:colId xmlns:a16="http://schemas.microsoft.com/office/drawing/2014/main" val="1016053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MY" sz="1400">
                          <a:solidFill>
                            <a:schemeClr val="tx1"/>
                          </a:solidFill>
                        </a:rPr>
                        <a:t>AL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2404019"/>
                  </a:ext>
                </a:extLst>
              </a:tr>
            </a:tbl>
          </a:graphicData>
        </a:graphic>
      </p:graphicFrame>
      <p:sp>
        <p:nvSpPr>
          <p:cNvPr id="13" name="Arrow: Right 12">
            <a:extLst>
              <a:ext uri="{FF2B5EF4-FFF2-40B4-BE49-F238E27FC236}">
                <a16:creationId xmlns:a16="http://schemas.microsoft.com/office/drawing/2014/main" id="{423BFE58-1748-AD1F-976D-6D3E415BED16}"/>
              </a:ext>
            </a:extLst>
          </p:cNvPr>
          <p:cNvSpPr/>
          <p:nvPr/>
        </p:nvSpPr>
        <p:spPr>
          <a:xfrm>
            <a:off x="2554665" y="1546521"/>
            <a:ext cx="978408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RAX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3A4BD16-5A47-E253-A556-0A7C3F2BE317}"/>
              </a:ext>
            </a:extLst>
          </p:cNvPr>
          <p:cNvSpPr/>
          <p:nvPr/>
        </p:nvSpPr>
        <p:spPr>
          <a:xfrm>
            <a:off x="4692275" y="2599913"/>
            <a:ext cx="978408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EAX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6F490B0C-16F4-2A57-1A3F-FD7C8BE26235}"/>
              </a:ext>
            </a:extLst>
          </p:cNvPr>
          <p:cNvSpPr/>
          <p:nvPr/>
        </p:nvSpPr>
        <p:spPr>
          <a:xfrm>
            <a:off x="6032778" y="3720797"/>
            <a:ext cx="978408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AX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B52F970-9521-E0CC-6FBC-FC054A4E9619}"/>
              </a:ext>
            </a:extLst>
          </p:cNvPr>
          <p:cNvSpPr/>
          <p:nvPr/>
        </p:nvSpPr>
        <p:spPr>
          <a:xfrm>
            <a:off x="5947265" y="4928237"/>
            <a:ext cx="978408" cy="484632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MY"/>
              <a:t>AH, AL</a:t>
            </a:r>
          </a:p>
        </p:txBody>
      </p:sp>
    </p:spTree>
    <p:extLst>
      <p:ext uri="{BB962C8B-B14F-4D97-AF65-F5344CB8AC3E}">
        <p14:creationId xmlns:p14="http://schemas.microsoft.com/office/powerpoint/2010/main" val="29360754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206</Words>
  <Application>Microsoft Office PowerPoint</Application>
  <PresentationFormat>Widescreen</PresentationFormat>
  <Paragraphs>96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Intro to x64 Instructions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 to x64 Instructions</dc:title>
  <dc:creator>Paul Chin</dc:creator>
  <cp:lastModifiedBy>Paul Chin</cp:lastModifiedBy>
  <cp:revision>6</cp:revision>
  <dcterms:created xsi:type="dcterms:W3CDTF">2023-10-24T08:48:49Z</dcterms:created>
  <dcterms:modified xsi:type="dcterms:W3CDTF">2023-10-29T09:45:37Z</dcterms:modified>
</cp:coreProperties>
</file>